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29F8-F613-4287-A7A4-8D9057CFD42E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D56B-C002-46A0-AEAE-C3AECE75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D56B-C002-46A0-AEAE-C3AECE7536D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7F9B-C9E8-4B93-AECC-0CDA5015C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D485-F62B-4DB5-92C8-B9485E3056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5712-963A-425C-8C8F-B692A2EC8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4021-C48E-462A-8775-B9CBD4244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5ADA-ACAA-4EB9-BF86-B3B8576D0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80633-773C-4E4F-A616-23F8F9F13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AC763-E615-434A-8789-0B2308422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EDDB4-2DEF-43B5-AEE2-65CBABC6F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D49C-DF3F-4CAD-AB71-4E8C0C3CB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5BA1-6549-4A57-B92D-30B37AF33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57DF-55AD-4B7C-A329-283D357C2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ED3C36-FA1A-4BF5-92F4-23185D1E7F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5085184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Поверь в себя!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8640"/>
            <a:ext cx="4248472" cy="144015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628800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Пока вы будете себя повторять: «Я не смогу, мне не дано, я не умею!» – вы никогда не сдвинетесь вперед.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Вера в себя начинается с того, что вы начинаете говорить о себе более воодушевляющие вещи. </a:t>
            </a:r>
          </a:p>
          <a:p>
            <a:pPr algn="just">
              <a:buBlip>
                <a:blip r:embed="rId3"/>
              </a:buBlip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0466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2.Поработайте со своими ограничивающими верованиями </a:t>
            </a:r>
          </a:p>
          <a:p>
            <a:pPr algn="just"/>
            <a:endParaRPr lang="ru-RU" sz="2800" b="1" dirty="0">
              <a:ln w="1905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2530" name="Picture 2" descr="Женщина приятно удивлена счастливыми улыбками на мониторе компьют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280831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628800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Начала личной эффективности несложны: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наведите в жизни и делах порядок,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начинайте ставить реалистичные цели,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напишите самый простой план, 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позаботьтесь в нем об успехе начала ваших дел - и вперед, переходите к действиям! 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Далее план будет вам надежной опорой. </a:t>
            </a:r>
          </a:p>
          <a:p>
            <a:pPr algn="just">
              <a:buBlip>
                <a:blip r:embed="rId3"/>
              </a:buBlip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0466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3.Приучайтесь жить и работать эффективно </a:t>
            </a:r>
          </a:p>
          <a:p>
            <a:pPr algn="just"/>
            <a:endParaRPr lang="ru-RU" sz="2800" b="1" dirty="0">
              <a:ln w="1905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3554" name="Picture 2" descr="Открытая тетрадь и каранда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4482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779687"/>
            <a:ext cx="48245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Опущенные плечи, тоскливый взгляд и брови домиком обеспечат вам неотъемлемое от жизни огромное количество проблем, трудностей, страхов, ужасов, неприятностей и прочих развлечений.</a:t>
            </a:r>
          </a:p>
          <a:p>
            <a:pPr algn="just">
              <a:buBlip>
                <a:blip r:embed="rId4"/>
              </a:buBlip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У тех людей, которые привыкли держать осанку – тяжелых вопросов к жизни меньше, а сил и позитива больше. </a:t>
            </a:r>
          </a:p>
          <a:p>
            <a:pPr algn="just">
              <a:buBlip>
                <a:blip r:embed="rId4"/>
              </a:buBlip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Добавьте к этому внимательный собранный взгляд, уверенные жесты, и вы готовы к встрече с трудностями. Приучите себя к уверенной походке и осанке</a:t>
            </a:r>
          </a:p>
          <a:p>
            <a:pPr algn="just">
              <a:buBlip>
                <a:blip r:embed="rId4"/>
              </a:buBlip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32656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4.Следите за своим телом: верящий в себя человек держит осанку и плечи, не сутулится</a:t>
            </a:r>
          </a:p>
          <a:p>
            <a:pPr algn="just"/>
            <a:endParaRPr lang="ru-RU" sz="2800" b="1" dirty="0">
              <a:ln w="1905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6453336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http://www.knigge.ru/pravilno_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365" y="2420888"/>
            <a:ext cx="2781635" cy="275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48680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Как заставить себя не прислушиваться к полушёпотам за спиной и не зависеть от мнения окружающих?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Просто нужно запомнить раз и навсегда: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ВСЕ МЫ РАЗНЫЕ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И предпочтения у нас разные, и вкусы, и отношение к тем или иным событиям. Следовательно – угодить всем просто нереально!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И освободиться от этого стремления быть угодным всем</a:t>
            </a:r>
            <a:r>
              <a:rPr lang="ru-RU" sz="2400" dirty="0" smtClean="0"/>
              <a:t>.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6453336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http://vkontakte.ru/id5644615_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576262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916832"/>
            <a:ext cx="7596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Шли по городу отец с сыном.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Сын ехал на осле, а отец шёл рядом, ведя осла. Встречающиеся им на пути люди высказывали своё мнение относительно выбранного ими способа передвижения.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Первый возмутился тем, что младший сидит, в то время как бедный старый отец вынужден идти пешком. Путникам пришлось поменяться местами: теперь отец ехал, а сын шёл рядом. 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http://s-marshak.ru/art/post/g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779560"/>
            <a:ext cx="3168352" cy="2078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76290"/>
            <a:ext cx="3173338" cy="208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916832"/>
            <a:ext cx="759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Но следующий встречный громко стал жалеть мальчика и упрекать отца в отсутствии жалости к ребёнку. Отец очень смутился от таких слов и посадил сына рядом с собой</a:t>
            </a:r>
            <a:r>
              <a:rPr lang="ru-RU" sz="2000" dirty="0" smtClean="0"/>
              <a:t>. 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http://s-marshak.ru/art/post/g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573016"/>
            <a:ext cx="47625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91683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Тогда третий встречный стал возмущаться тем, что эти люди совершенно не жалеют бедное животное, используя его нещадно! 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http://s-marshak.ru/art/post/g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16832"/>
            <a:ext cx="3038475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916832"/>
            <a:ext cx="7596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Разумеется, человек, который встретился им сейчас, тоже нашёл, что сказать: он принялся насмехаться над хозяевами осла, который не приносит им никакой пользы… Отец и сын пришли к выводу, что нужно самим определить для себя способ путешествовать. </a:t>
            </a:r>
          </a:p>
          <a:p>
            <a:pPr algn="just"/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http://s-marshak.ru/art/post/g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573016"/>
            <a:ext cx="47625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3265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А не так ли происходит со многими из нас, кто стремится не оказаться нелепым в глазах окружающих?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Конечно, не стоит быть абсолютно равнодушным к тому, что вызывают наши поступки и действия в жизни других людей. Но вопрос в том, о каких людях идёт речь и о какой ситуации.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На самом деле круг людей, мнение которых в той или иной ситуации необходимо учитывать обязательно, не так широк. Это в первую очередь те люди, на которых непосредственно скажется принятое тобой решение, а также люди, которые компетентны в том вопросе, который ты пытаешься решить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653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http://brinkova.com.ua/urok-6.…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396" y="4077072"/>
            <a:ext cx="3403853" cy="249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3265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Нужно взять на себя смелость отвечать за принятые решения самостоятельно.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Потому что таких людей уважают, и такие люди никогда не впадают в зависимость от мнения окружающих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928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http://www.supermamki.ru/viewt….…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033587"/>
            <a:ext cx="6480720" cy="39877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916832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2000" dirty="0" smtClean="0">
                <a:latin typeface="Book Antiqua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Вера в себя - убежденность человека в том, что у него </a:t>
            </a:r>
            <a:r>
              <a:rPr lang="ru-RU" sz="2000" b="1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все получится, уверенность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 себе перед лицом вызова, перед трудной задачей. </a:t>
            </a:r>
          </a:p>
          <a:p>
            <a:pPr algn="just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Вера в себя - это стартовая составляющая любого большого успеха.</a:t>
            </a:r>
          </a:p>
          <a:p>
            <a:pPr algn="just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  Важно, чтобы вы не уничтожали свою веру в себя - сами. Уничтожать свою веру в себя несложно, это делают многие: они опускают свои плечи, делают тоскливое лицо и убежденно рассказывают себе, что они никто и у них ничего не выйдет. </a:t>
            </a:r>
          </a:p>
          <a:p>
            <a:pPr algn="just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 Посмотрите на себя - это не про вас? Хуже того, после этого такие люди настойчиво заняты тем, чтобы уничтожить веру в себя у окружающих и особенно близких себе людей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60" name="Picture 12" descr="Просмотреть подроб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6632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Поверь в себя!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196752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Blip>
                <a:blip r:embed="rId4"/>
              </a:buBlip>
            </a:pP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Никогда не слушай людей, которые пытаются передать тебе свой пессимизм и негативное настроение...</a:t>
            </a:r>
          </a:p>
          <a:p>
            <a:pPr lvl="0" algn="just">
              <a:buBlip>
                <a:blip r:embed="rId4"/>
              </a:buBlip>
            </a:pP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Не забывай о силе слов.</a:t>
            </a:r>
          </a:p>
          <a:p>
            <a:pPr lvl="0" algn="just">
              <a:buBlip>
                <a:blip r:embed="rId4"/>
              </a:buBlip>
            </a:pP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Все, что ты слышишь или читаешь, воздействует на твое поведение!</a:t>
            </a:r>
          </a:p>
          <a:p>
            <a:pPr lvl="0" algn="just">
              <a:buBlip>
                <a:blip r:embed="rId4"/>
              </a:buBlip>
            </a:pP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ВСЕГДА будь…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НАСТРОЕН ПОЛОЖИТЕЛЬНО! </a:t>
            </a:r>
          </a:p>
          <a:p>
            <a:pPr lvl="0" algn="just">
              <a:buBlip>
                <a:blip r:embed="rId4"/>
              </a:buBlip>
            </a:pPr>
            <a:r>
              <a:rPr lang="ru-RU" sz="20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Будь ГЛУХИМ, когда люди ТЕБЕ будут говорить, что твои мечты несбыточны!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4869160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Всегда думай: Я сделаю это!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13285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Как-то раз маленькие лягушата решили организовать соревнования по бегу. Главной их целью было — забраться на самую верхушку башни.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 момент соревнования собралось очень много зрителей, которые хотели понаблюдать за этими соревнованиями, а заодно посмеяться над ее участниками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just"/>
            <a:endParaRPr lang="ru-RU" sz="2000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31840" y="188640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2530028" cy="2060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31640" y="6642556"/>
            <a:ext cx="1649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http://by-anna.ucoz.ru/publ/zh…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13285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И вот соревнования начались, и лягушата бросились вперед, покорять ту самую вершину.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Дело в том, что ни один из зрителей не верил, что лягушата сумеют забраться на верхушку башни.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Они выкрикивали им вслед следующие реплики:</a:t>
            </a:r>
          </a:p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«Это невозможно!»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«Они НИКОГДА не заберутся на верхушку!»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«У них нет шансов! Башня очень высокая!»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  <a:p>
            <a:pPr algn="just"/>
            <a:endParaRPr lang="ru-RU" sz="2000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31840" y="332656"/>
            <a:ext cx="3318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6388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365104"/>
            <a:ext cx="1828800" cy="22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132856"/>
            <a:ext cx="525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Маленькие лягушки вдруг начали падать, причем одна за другой.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Не считая тех, у которых открылось второе дыхание. Они продолжали забираться всё выше и выше.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Толпа зрителей продолжала им кричать «Это невозможно!!! Никто из них не сможет этого сделать!»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Лягушата от усталости продолжали падать вниз.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Только ОДИН без остановки поднимался всё выше и выше.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Тот единственный лягушонок не упал!</a:t>
            </a:r>
          </a:p>
          <a:p>
            <a:pPr algn="just"/>
            <a:endParaRPr lang="ru-RU" sz="2000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31840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12976"/>
            <a:ext cx="20574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415808" y="6641976"/>
            <a:ext cx="172819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http://dlya-androida.org/game</a:t>
            </a:r>
            <a:endParaRPr lang="ru-RU" sz="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132856"/>
            <a:ext cx="4968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В конце соревнования все лягушки упали вниз, за исключением того единственного лягушонка, который, приложив максимум усилий и забрался на самую верхушку башни!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ОН СДЕЛАЛ ЭТО!!!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Тогда всем лягушкам захотелось узнать, как ему удалось это сделать? Один из участников соревнования спросил у того лягушонка, как же ему удалось добраться до верхушки, как он нашел в себе силы?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ОКАЗЫВАЕТСЯ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Победитель был ГЛУХИМ!!!</a:t>
            </a:r>
          </a:p>
          <a:p>
            <a:pPr algn="just"/>
            <a:endParaRPr lang="ru-RU" sz="2000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332656"/>
            <a:ext cx="3315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Притча</a:t>
            </a:r>
            <a:endParaRPr lang="ru-RU" sz="8000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642556"/>
            <a:ext cx="1513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tttp://www.xrest.ru/original/3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411" y="2919014"/>
            <a:ext cx="2167061" cy="2371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916832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Никогда не слушай людей, которые всячески стараются передать Вам свой пессимизм и негативный настрой.</a:t>
            </a:r>
            <a:endParaRPr lang="ru-RU" sz="24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just"/>
            <a:r>
              <a:rPr lang="ru-RU" sz="2400" dirty="0" smtClean="0">
                <a:latin typeface="Book Antiqua" pitchFamily="18" charset="0"/>
              </a:rPr>
              <a:t>Эти люди воруют у Вас Ваши самые сокровенные мечты и желания. </a:t>
            </a:r>
          </a:p>
          <a:p>
            <a:pPr algn="just"/>
            <a:r>
              <a:rPr lang="ru-RU" sz="2400" dirty="0" smtClean="0">
                <a:latin typeface="Book Antiqua" pitchFamily="18" charset="0"/>
              </a:rPr>
              <a:t>Они не дают Вам двигаться вперед, к тем самым мечтам, которые Вы лелеете в своём СЕРДЦЕ!</a:t>
            </a:r>
          </a:p>
          <a:p>
            <a:pPr algn="just"/>
            <a:r>
              <a:rPr lang="ru-RU" sz="2400" dirty="0" smtClean="0">
                <a:latin typeface="Book Antiqua" pitchFamily="18" charset="0"/>
              </a:rPr>
              <a:t>Помните о силе слов. </a:t>
            </a:r>
          </a:p>
          <a:p>
            <a:pPr algn="just"/>
            <a:r>
              <a:rPr lang="ru-RU" sz="2400" dirty="0" smtClean="0">
                <a:latin typeface="Book Antiqua" pitchFamily="18" charset="0"/>
              </a:rPr>
              <a:t>Верьте в себя и в свои собственные силы! </a:t>
            </a:r>
          </a:p>
          <a:p>
            <a:pPr algn="just"/>
            <a:endParaRPr lang="ru-RU" sz="2000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0"/>
            <a:ext cx="76866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83768" y="620688"/>
            <a:ext cx="539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25000"/>
                  </a:schemeClr>
                </a:solidFill>
                <a:latin typeface="Monotype Corsiva" pitchFamily="66" charset="0"/>
              </a:rPr>
              <a:t>Мораль этой притчи такова: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5873115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ВЫ МОЖЕТЕ ВСЁ!!!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 Развивать веру в себя - дело реальное, но не совсем простое. 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Потрудиться придется, причем по нескольким направлениям. 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Основное направление - это набирать знаний, умений, жизненного опыта, становиться реально более успешным и эффективным.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  Вспомогательное направление - выработать правильное отношение к себе и к людям, умение видеть свои достоинства, ощущать свою силу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873115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Мужчина читает книгу на фоне восклицательных и вопросительных зна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62880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Позитивное мировосприятие - это позитивное отношение к жизни, к людям и к себе. </a:t>
            </a:r>
          </a:p>
          <a:p>
            <a:pPr algn="just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Такое отношение в нашей культуре не очень принято и мало развито, однако развивать его определенно стоит, именно оно дает видение возможностей и желание в этом мире что-то сделать. </a:t>
            </a:r>
          </a:p>
          <a:p>
            <a:pPr algn="just">
              <a:buBlip>
                <a:blip r:embed="rId3"/>
              </a:buBlip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046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1.Развивайте в себе позитивное мировосприятие </a:t>
            </a:r>
            <a:endParaRPr lang="ru-RU" sz="2800" b="1" dirty="0">
              <a:ln w="1905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1506" name="Picture 2" descr="Человек рисует карандашом улыбку на солнц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188840" cy="21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06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D2DD88-722C-47A8-B217-9903FED19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TS030009064</Template>
  <TotalTime>159</TotalTime>
  <Words>1223</Words>
  <Application>Microsoft Office PowerPoint</Application>
  <PresentationFormat>Экран (4:3)</PresentationFormat>
  <Paragraphs>103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Monotype Corsiva</vt:lpstr>
      <vt:lpstr>TS030009064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</dc:title>
  <dc:creator>Admin</dc:creator>
  <cp:keywords/>
  <cp:lastModifiedBy>Психолог</cp:lastModifiedBy>
  <cp:revision>31</cp:revision>
  <dcterms:created xsi:type="dcterms:W3CDTF">2012-10-01T14:47:19Z</dcterms:created>
  <dcterms:modified xsi:type="dcterms:W3CDTF">2023-12-08T11:28:21Z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TC300090649990</vt:lpwstr>
  </property>
</Properties>
</file>